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287000" cy="10287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8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683545"/>
            <a:ext cx="874395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5403057"/>
            <a:ext cx="771525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DDEC-E6EE-4593-B35D-2D24CF3B6209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FD03-69DF-49AC-88AA-C75388DDF0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80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DDEC-E6EE-4593-B35D-2D24CF3B6209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FD03-69DF-49AC-88AA-C75388DDF0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9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547688"/>
            <a:ext cx="2218134" cy="871775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547688"/>
            <a:ext cx="6525816" cy="871775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DDEC-E6EE-4593-B35D-2D24CF3B6209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FD03-69DF-49AC-88AA-C75388DDF0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3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DDEC-E6EE-4593-B35D-2D24CF3B6209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FD03-69DF-49AC-88AA-C75388DDF0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00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2564609"/>
            <a:ext cx="8872538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6884197"/>
            <a:ext cx="8872538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DDEC-E6EE-4593-B35D-2D24CF3B6209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FD03-69DF-49AC-88AA-C75388DDF0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95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2738438"/>
            <a:ext cx="4371975" cy="65270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2738438"/>
            <a:ext cx="4371975" cy="65270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DDEC-E6EE-4593-B35D-2D24CF3B6209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FD03-69DF-49AC-88AA-C75388DDF0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49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547690"/>
            <a:ext cx="8872538" cy="198834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2521745"/>
            <a:ext cx="4351883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3757613"/>
            <a:ext cx="4351883" cy="55268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2521745"/>
            <a:ext cx="4373315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3757613"/>
            <a:ext cx="4373315" cy="55268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DDEC-E6EE-4593-B35D-2D24CF3B6209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FD03-69DF-49AC-88AA-C75388DDF0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80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DDEC-E6EE-4593-B35D-2D24CF3B6209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FD03-69DF-49AC-88AA-C75388DDF0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48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DDEC-E6EE-4593-B35D-2D24CF3B6209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FD03-69DF-49AC-88AA-C75388DDF0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55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481140"/>
            <a:ext cx="5207794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DDEC-E6EE-4593-B35D-2D24CF3B6209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FD03-69DF-49AC-88AA-C75388DDF0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03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481140"/>
            <a:ext cx="5207794" cy="7310438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DDEC-E6EE-4593-B35D-2D24CF3B6209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FD03-69DF-49AC-88AA-C75388DDF0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30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DDDEC-E6EE-4593-B35D-2D24CF3B6209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BFD03-69DF-49AC-88AA-C75388DDF0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11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to, diferente, luz, velho&#10;&#10;Descrição gerada automaticamente">
            <a:extLst>
              <a:ext uri="{FF2B5EF4-FFF2-40B4-BE49-F238E27FC236}">
                <a16:creationId xmlns:a16="http://schemas.microsoft.com/office/drawing/2014/main" id="{3729E5A6-2317-4D97-A5AB-FC09B9AFC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4" y="49003"/>
            <a:ext cx="9912926" cy="101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58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Joaquim</dc:creator>
  <cp:lastModifiedBy>Joaquim</cp:lastModifiedBy>
  <cp:revision>1</cp:revision>
  <dcterms:created xsi:type="dcterms:W3CDTF">2020-05-19T12:34:40Z</dcterms:created>
  <dcterms:modified xsi:type="dcterms:W3CDTF">2020-05-19T12:37:06Z</dcterms:modified>
</cp:coreProperties>
</file>