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</p:sldIdLst>
  <p:sldSz cx="10287000" cy="10287000"/>
  <p:notesSz cx="6858000" cy="9144000"/>
  <p:embeddedFontLst>
    <p:embeddedFont>
      <p:font typeface="Bodoni MT Condensed" panose="02070606080606020203" pitchFamily="18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9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78D93-C4E5-4ADD-8A4B-932680F03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6600" dirty="0">
                <a:latin typeface="Bodoni MT Condensed" panose="02070606080606020203" pitchFamily="18" charset="0"/>
              </a:rPr>
              <a:t>O ANO É 2020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306BD7-0DA0-4B99-8F10-4E549C3E9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502" y="4531830"/>
            <a:ext cx="4906998" cy="639762"/>
          </a:xfrm>
        </p:spPr>
        <p:txBody>
          <a:bodyPr>
            <a:noAutofit/>
          </a:bodyPr>
          <a:lstStyle/>
          <a:p>
            <a:pPr algn="ctr"/>
            <a:r>
              <a:rPr lang="pt-BR" sz="2000" spc="100" dirty="0">
                <a:latin typeface="Arial" panose="020B0604020202020204" pitchFamily="34" charset="0"/>
                <a:cs typeface="Arial" panose="020B0604020202020204" pitchFamily="34" charset="0"/>
              </a:rPr>
              <a:t>O CORONAVÍRUS GIRA JUNTO COM O PLANETA TERRA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635B46-9359-4680-8C89-D5481B690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45604" y="4545769"/>
            <a:ext cx="4905796" cy="639762"/>
          </a:xfrm>
        </p:spPr>
        <p:txBody>
          <a:bodyPr>
            <a:noAutofit/>
          </a:bodyPr>
          <a:lstStyle/>
          <a:p>
            <a:pPr algn="ctr"/>
            <a:r>
              <a:rPr lang="pt-BR" sz="2000" spc="100" dirty="0">
                <a:latin typeface="Arial" panose="020B0604020202020204" pitchFamily="34" charset="0"/>
                <a:cs typeface="Arial" panose="020B0604020202020204" pitchFamily="34" charset="0"/>
              </a:rPr>
              <a:t> A  RECOMENDAÇÃO É FICAR EM CASA EM ISOLAMENTO SOCIAL</a:t>
            </a:r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F5CE27A7-89F6-4EEC-8F07-69537F237BA2}"/>
              </a:ext>
            </a:extLst>
          </p:cNvPr>
          <p:cNvSpPr txBox="1">
            <a:spLocks/>
          </p:cNvSpPr>
          <p:nvPr/>
        </p:nvSpPr>
        <p:spPr>
          <a:xfrm>
            <a:off x="283814" y="9210574"/>
            <a:ext cx="459349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spc="100" dirty="0">
                <a:latin typeface="Arial" panose="020B0604020202020204" pitchFamily="34" charset="0"/>
                <a:cs typeface="Arial" panose="020B0604020202020204" pitchFamily="34" charset="0"/>
              </a:rPr>
              <a:t>MÁSCARA FACIAL DEVE SER UTILIZADA AO SAIR DE CASA</a:t>
            </a:r>
          </a:p>
        </p:txBody>
      </p:sp>
      <p:pic>
        <p:nvPicPr>
          <p:cNvPr id="16" name="Picture 4" descr="Coronavírus, Corona, Quarentena, Isolamento, Proteção">
            <a:extLst>
              <a:ext uri="{FF2B5EF4-FFF2-40B4-BE49-F238E27FC236}">
                <a16:creationId xmlns:a16="http://schemas.microsoft.com/office/drawing/2014/main" id="{A3F03B74-9343-419D-A356-865E11793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9"/>
          <a:stretch/>
        </p:blipFill>
        <p:spPr bwMode="auto">
          <a:xfrm>
            <a:off x="5245604" y="938653"/>
            <a:ext cx="4924654" cy="3549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Monalisa, Mona Lisa, Corona, Vírus, Coronavírus">
            <a:extLst>
              <a:ext uri="{FF2B5EF4-FFF2-40B4-BE49-F238E27FC236}">
                <a16:creationId xmlns:a16="http://schemas.microsoft.com/office/drawing/2014/main" id="{99E74710-3C23-4568-A405-7D4AD722B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" b="40734"/>
          <a:stretch/>
        </p:blipFill>
        <p:spPr bwMode="auto">
          <a:xfrm>
            <a:off x="283814" y="5569680"/>
            <a:ext cx="4728775" cy="3580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oronavírus, Infecção, Mundo, Micróbio, Epidemia">
            <a:extLst>
              <a:ext uri="{FF2B5EF4-FFF2-40B4-BE49-F238E27FC236}">
                <a16:creationId xmlns:a16="http://schemas.microsoft.com/office/drawing/2014/main" id="{943CEC1C-E6BE-4282-BBC2-ED86A00F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14" y="1034313"/>
            <a:ext cx="4859686" cy="3437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Uma imagem contendo objeto, relógio, luz, aceso&#10;&#10;Descrição gerada automaticamente">
            <a:extLst>
              <a:ext uri="{FF2B5EF4-FFF2-40B4-BE49-F238E27FC236}">
                <a16:creationId xmlns:a16="http://schemas.microsoft.com/office/drawing/2014/main" id="{C1FEAD76-8BF6-4FAC-983C-B52422F10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97" y="320570"/>
            <a:ext cx="1604689" cy="58819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5D16B29-AA06-44DE-8CC3-44FEADEC2230}"/>
              </a:ext>
            </a:extLst>
          </p:cNvPr>
          <p:cNvSpPr/>
          <p:nvPr/>
        </p:nvSpPr>
        <p:spPr>
          <a:xfrm>
            <a:off x="5409697" y="5569680"/>
            <a:ext cx="4593489" cy="43967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14001F8-28B4-45E5-849F-D5DEC8BB1E21}"/>
              </a:ext>
            </a:extLst>
          </p:cNvPr>
          <p:cNvSpPr/>
          <p:nvPr/>
        </p:nvSpPr>
        <p:spPr>
          <a:xfrm>
            <a:off x="5409697" y="9009955"/>
            <a:ext cx="4593489" cy="96855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D36220-D51A-4414-BDE2-53BC55DAE0ED}"/>
              </a:ext>
            </a:extLst>
          </p:cNvPr>
          <p:cNvSpPr txBox="1"/>
          <p:nvPr/>
        </p:nvSpPr>
        <p:spPr>
          <a:xfrm>
            <a:off x="6057900" y="6840698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E VOCÊ...</a:t>
            </a:r>
          </a:p>
          <a:p>
            <a:pPr algn="ctr"/>
            <a:r>
              <a:rPr lang="pt-BR" sz="4000" dirty="0"/>
              <a:t>COMPLETE!</a:t>
            </a:r>
          </a:p>
        </p:txBody>
      </p:sp>
    </p:spTree>
    <p:extLst>
      <p:ext uri="{BB962C8B-B14F-4D97-AF65-F5344CB8AC3E}">
        <p14:creationId xmlns:p14="http://schemas.microsoft.com/office/powerpoint/2010/main" val="1512153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36</Words>
  <Application>Microsoft Office PowerPoint</Application>
  <PresentationFormat>Personalizar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Bodoni MT Condensed</vt:lpstr>
      <vt:lpstr>Office Theme</vt:lpstr>
      <vt:lpstr>O ANO É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Bolha do Rosa Citar Good Night</dc:title>
  <cp:lastModifiedBy>Joaquim</cp:lastModifiedBy>
  <cp:revision>11</cp:revision>
  <dcterms:created xsi:type="dcterms:W3CDTF">2006-08-16T00:00:00Z</dcterms:created>
  <dcterms:modified xsi:type="dcterms:W3CDTF">2020-05-15T12:21:13Z</dcterms:modified>
  <dc:identifier>DAD7lSYSaRs</dc:identifier>
</cp:coreProperties>
</file>